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3244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D426EB-C6E0-4552-BC4A-4A5E944A0902}" v="1718" dt="2021-07-25T06:48:02.0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kar, Rahul" userId="4a90b2f9-5aef-4a2a-8789-eb5dd90e94ac" providerId="ADAL" clId="{BDD426EB-C6E0-4552-BC4A-4A5E944A0902}"/>
    <pc:docChg chg="custSel addSld delSld modSld">
      <pc:chgData name="Sarkar, Rahul" userId="4a90b2f9-5aef-4a2a-8789-eb5dd90e94ac" providerId="ADAL" clId="{BDD426EB-C6E0-4552-BC4A-4A5E944A0902}" dt="2021-07-25T06:48:12.434" v="1743" actId="2696"/>
      <pc:docMkLst>
        <pc:docMk/>
      </pc:docMkLst>
      <pc:sldChg chg="del">
        <pc:chgData name="Sarkar, Rahul" userId="4a90b2f9-5aef-4a2a-8789-eb5dd90e94ac" providerId="ADAL" clId="{BDD426EB-C6E0-4552-BC4A-4A5E944A0902}" dt="2021-07-25T06:48:12.434" v="1743" actId="2696"/>
        <pc:sldMkLst>
          <pc:docMk/>
          <pc:sldMk cId="945596911" sldId="32440"/>
        </pc:sldMkLst>
      </pc:sldChg>
      <pc:sldChg chg="addSp modSp add">
        <pc:chgData name="Sarkar, Rahul" userId="4a90b2f9-5aef-4a2a-8789-eb5dd90e94ac" providerId="ADAL" clId="{BDD426EB-C6E0-4552-BC4A-4A5E944A0902}" dt="2021-07-25T06:48:02.007" v="1742" actId="20577"/>
        <pc:sldMkLst>
          <pc:docMk/>
          <pc:sldMk cId="3286707266" sldId="32441"/>
        </pc:sldMkLst>
        <pc:spChg chg="mod">
          <ac:chgData name="Sarkar, Rahul" userId="4a90b2f9-5aef-4a2a-8789-eb5dd90e94ac" providerId="ADAL" clId="{BDD426EB-C6E0-4552-BC4A-4A5E944A0902}" dt="2021-07-25T06:08:15.595" v="297" actId="313"/>
          <ac:spMkLst>
            <pc:docMk/>
            <pc:sldMk cId="3286707266" sldId="32441"/>
            <ac:spMk id="2" creationId="{868F36BC-1E74-544D-B434-DA528D4D6984}"/>
          </ac:spMkLst>
        </pc:spChg>
        <pc:spChg chg="mod">
          <ac:chgData name="Sarkar, Rahul" userId="4a90b2f9-5aef-4a2a-8789-eb5dd90e94ac" providerId="ADAL" clId="{BDD426EB-C6E0-4552-BC4A-4A5E944A0902}" dt="2021-07-25T06:48:02.007" v="1742" actId="20577"/>
          <ac:spMkLst>
            <pc:docMk/>
            <pc:sldMk cId="3286707266" sldId="32441"/>
            <ac:spMk id="6" creationId="{500CEF89-6D90-4B99-B031-3B3BD6B486FD}"/>
          </ac:spMkLst>
        </pc:spChg>
        <pc:picChg chg="add mod">
          <ac:chgData name="Sarkar, Rahul" userId="4a90b2f9-5aef-4a2a-8789-eb5dd90e94ac" providerId="ADAL" clId="{BDD426EB-C6E0-4552-BC4A-4A5E944A0902}" dt="2021-07-25T06:45:18.854" v="1691" actId="1076"/>
          <ac:picMkLst>
            <pc:docMk/>
            <pc:sldMk cId="3286707266" sldId="32441"/>
            <ac:picMk id="4" creationId="{79DF5002-BE10-4628-9D45-5849CFD36D38}"/>
          </ac:picMkLst>
        </pc:picChg>
        <pc:picChg chg="add mod">
          <ac:chgData name="Sarkar, Rahul" userId="4a90b2f9-5aef-4a2a-8789-eb5dd90e94ac" providerId="ADAL" clId="{BDD426EB-C6E0-4552-BC4A-4A5E944A0902}" dt="2021-07-25T06:47:31.817" v="1729" actId="1076"/>
          <ac:picMkLst>
            <pc:docMk/>
            <pc:sldMk cId="3286707266" sldId="32441"/>
            <ac:picMk id="8" creationId="{7C74D3F7-1899-4049-972E-688771E39785}"/>
          </ac:picMkLst>
        </pc:picChg>
      </pc:sldChg>
    </pc:docChg>
  </pc:docChgLst>
</pc:chgInfo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84617-D8A9-4D01-B225-0668EF2D26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CCB7B4-EB54-435E-9EF9-FDE6DF5CF2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FC8C9-9F21-4FCD-A26A-3DD98F16C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911DD-13DE-49C9-9F61-0AA1687E0A5F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44D676-67DD-4003-9FB7-D9FA0F53B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065007-C7EB-46D0-B515-255838530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CE1AA-177E-43D9-A07A-B63A23FC6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360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7B9DB-519D-464B-ACEE-9DCD3DFA4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07792F-F414-455E-8E75-875C595050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47138D-C835-446C-A0C6-9CDBD0CB4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911DD-13DE-49C9-9F61-0AA1687E0A5F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5337E6-1155-40F4-ADD9-CC1C3C32C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F9026-A878-41E1-AA88-82EECA295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CE1AA-177E-43D9-A07A-B63A23FC6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507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2AFF01-ED40-45FD-8DE1-A99B53F826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858FC9-96D1-46C9-BFE1-F8B52AEB13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C31979-0BAF-4467-AA96-8626A8738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911DD-13DE-49C9-9F61-0AA1687E0A5F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7CA96B-2278-4E45-8D0B-171883304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F288A-BEFD-46DC-B722-A5AC14110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CE1AA-177E-43D9-A07A-B63A23FC6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034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5C2EB-7BC0-43ED-8043-1D5BF10DA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9C8BD-9117-47A4-A70F-B7E8F83190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6B1133-2724-4C07-99C6-68393C785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911DD-13DE-49C9-9F61-0AA1687E0A5F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54C3F-418D-4326-9F45-6EAAD7DEF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FE68E-A337-4034-800D-1E05E45DD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CE1AA-177E-43D9-A07A-B63A23FC6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529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510E7-F242-4342-9195-AFBEC8925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FEBE30-AC0B-46B6-B3EE-7EC130CA32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887BA-8757-49F5-A38A-5EB845371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911DD-13DE-49C9-9F61-0AA1687E0A5F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FF6FBB-E837-408D-B748-440C79E34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04C5F7-2736-4DCA-A326-7C73985E2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CE1AA-177E-43D9-A07A-B63A23FC6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181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4EA40-9D56-40F5-997E-E268BF5B8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E6026-98BD-4526-AF09-95B894A36F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BB4E6D-F476-44CE-8F29-328F962140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859365-2602-44D0-8678-9DA6D9381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911DD-13DE-49C9-9F61-0AA1687E0A5F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675062-A15A-407A-9B21-484BA9C26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D3F5BD-528B-478A-9ACD-3F941CB43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CE1AA-177E-43D9-A07A-B63A23FC6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599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F810F-A7F3-49C1-A3EF-9820A8696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3852E8-1741-4981-A28B-DC32172017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FD167C-7A2A-45C6-A868-3FAEAE8FF5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0AE05A-DBB3-4F1A-8769-5C2E3DE0E5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57E707-42AA-47BA-8DF4-3430AC2D8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B2561C-178B-432C-A8DE-2BE56FE2B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911DD-13DE-49C9-9F61-0AA1687E0A5F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9433B3-6EFB-4052-9550-6DFA3370C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D0894B-62A8-48B8-837B-38F7BFFA0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CE1AA-177E-43D9-A07A-B63A23FC6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19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720F1-3973-4632-BAC8-7F9B38E38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10E290-501E-4622-A9FA-C308023EE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911DD-13DE-49C9-9F61-0AA1687E0A5F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DBA18C-D41F-4A35-951B-F5182D573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FF3404-BA62-44AC-B12D-37FB08335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CE1AA-177E-43D9-A07A-B63A23FC6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507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B9897F-D637-4FEC-AF8E-4374B4166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911DD-13DE-49C9-9F61-0AA1687E0A5F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EE418D-3EEB-4516-9A1D-2179B8E42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474AFD-2247-4574-8AB7-47734664B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CE1AA-177E-43D9-A07A-B63A23FC6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41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093A4-807C-4D85-8A80-CE1805288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51F3B-4798-4CD5-9B5D-B6C4ED4F44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364104-0BDA-460B-802C-52D4FC9455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A2C2BC-7F05-4B22-81F2-1B3C59DBB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911DD-13DE-49C9-9F61-0AA1687E0A5F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2090BD-3347-4533-9DCE-DC08DF847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208757-E42A-42B7-9272-D2DBD9232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CE1AA-177E-43D9-A07A-B63A23FC6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017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85B0E-03C4-4F2F-B4DA-263A879B2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B57F07-C1F4-4F63-8F36-73DFCA7B40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3D6DA5-06DE-48EA-9CA7-B219108604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A948B8-2E82-4852-BA11-B00FB36EE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911DD-13DE-49C9-9F61-0AA1687E0A5F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4916E1-4450-495A-9352-658126B31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37094-B93A-464B-BDFA-5947BB7FB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CE1AA-177E-43D9-A07A-B63A23FC6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727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4877EF-2ABA-4D35-9C9A-D31B0F633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08FED4-B1C8-4D91-8EB0-F0023D2A8B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62B2A0-6522-4A54-BC7A-D5C333C810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9911DD-13DE-49C9-9F61-0AA1687E0A5F}" type="datetimeFigureOut">
              <a:rPr lang="en-US" smtClean="0"/>
              <a:t>7/25/2021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DB3E3F-E8D5-464E-9916-89BBFB6833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F50481-9927-463D-8454-8425B1A85D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FCE1AA-177E-43D9-A07A-B63A23FC63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775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68F36BC-1E74-544D-B434-DA528D4D6984}"/>
              </a:ext>
            </a:extLst>
          </p:cNvPr>
          <p:cNvSpPr/>
          <p:nvPr/>
        </p:nvSpPr>
        <p:spPr>
          <a:xfrm flipH="1">
            <a:off x="190008" y="146563"/>
            <a:ext cx="3619991" cy="3693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Assumptions Approach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993ACE-C46A-4186-924F-1ABFB7F6E13C}"/>
              </a:ext>
            </a:extLst>
          </p:cNvPr>
          <p:cNvSpPr txBox="1"/>
          <p:nvPr/>
        </p:nvSpPr>
        <p:spPr>
          <a:xfrm>
            <a:off x="190009" y="861134"/>
            <a:ext cx="118126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4ED8B39-D167-4913-8845-6C0B0241BA3F}"/>
              </a:ext>
            </a:extLst>
          </p:cNvPr>
          <p:cNvSpPr/>
          <p:nvPr/>
        </p:nvSpPr>
        <p:spPr>
          <a:xfrm>
            <a:off x="189390" y="861134"/>
            <a:ext cx="1169780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b="1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0CEF89-6D90-4B99-B031-3B3BD6B486FD}"/>
              </a:ext>
            </a:extLst>
          </p:cNvPr>
          <p:cNvSpPr/>
          <p:nvPr/>
        </p:nvSpPr>
        <p:spPr>
          <a:xfrm>
            <a:off x="304801" y="568171"/>
            <a:ext cx="11440356" cy="542869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US" sz="1600" dirty="0"/>
              <a:t>The goal of the business problem is to identify the target from the pool of customers that currently do not have a PPI and the type of       PPI product they should be targeting with.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/>
              <a:t>Since the dataset is unique at each level, and there are no repeated purchase of products , hence Mosaic class (</a:t>
            </a:r>
            <a:r>
              <a:rPr lang="en-US" sz="1600" dirty="0" err="1"/>
              <a:t>i.e</a:t>
            </a:r>
            <a:r>
              <a:rPr lang="en-US" sz="1600" dirty="0"/>
              <a:t> Customer Segment) and products purchased each Mosaic class are being considered.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/>
              <a:t>For analysis, the required columns that are being considered are: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/>
              <a:t>'Mosaic','Mosaic_Class','Insurance_Description','category','prdt_desc','Credit_Score','Loan_Type','Income_Range’.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/>
              <a:t>Next, filtered data with PPI=1 was considered  and according to that the data frame was being filtered.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 err="1"/>
              <a:t>Apriori</a:t>
            </a:r>
            <a:r>
              <a:rPr lang="en-US" sz="1600" dirty="0"/>
              <a:t> Algorithm was implemented with aggregated Insurance Description and Mosaic class and being saved as transactions.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/>
              <a:t>Next, rules are created from </a:t>
            </a:r>
            <a:r>
              <a:rPr lang="en-US" sz="1600" dirty="0" err="1"/>
              <a:t>Apriori</a:t>
            </a:r>
            <a:r>
              <a:rPr lang="en-US" sz="1600" dirty="0"/>
              <a:t> algorithm with minimum confidence as 0.25 and support = 0.006.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/>
              <a:t>Next, rules are sorted according to decreasing confidence.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/>
              <a:t>With the redundant rules, removed, the modified rules are saved and the top10 rules as per by confidence are saved as graph.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/>
              <a:t>The relationship with respect to rules are added in graph . Attached are the rules which shows the targeted customers and the type of PPI product along with the code and the final output.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79DF5002-BE10-4628-9D45-5849CFD36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537" y="4744090"/>
            <a:ext cx="4150445" cy="19673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C74D3F7-1899-4049-972E-688771E397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4398" y="4553848"/>
            <a:ext cx="4837343" cy="2347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707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7BE10E942C5CE44A49E74E642BB2E8B" ma:contentTypeVersion="14" ma:contentTypeDescription="Create a new document." ma:contentTypeScope="" ma:versionID="7ec34ebd86c5a774b887938dc7b43289">
  <xsd:schema xmlns:xsd="http://www.w3.org/2001/XMLSchema" xmlns:xs="http://www.w3.org/2001/XMLSchema" xmlns:p="http://schemas.microsoft.com/office/2006/metadata/properties" xmlns:ns3="44ae32ac-039f-425e-83b0-50db8a2cdd64" xmlns:ns4="dc4ec8c4-bb87-4028-93be-e704614700eb" targetNamespace="http://schemas.microsoft.com/office/2006/metadata/properties" ma:root="true" ma:fieldsID="e32974431913fe8620ec9cf8a8f103fa" ns3:_="" ns4:_="">
    <xsd:import namespace="44ae32ac-039f-425e-83b0-50db8a2cdd64"/>
    <xsd:import namespace="dc4ec8c4-bb87-4028-93be-e704614700e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4:MediaServiceDateTaken" minOccurs="0"/>
                <xsd:element ref="ns4:MediaServiceLocation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ae32ac-039f-425e-83b0-50db8a2cdd6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4ec8c4-bb87-4028-93be-e704614700e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EADD23B-1008-498D-A7B7-1022ABA0F0CA}">
  <ds:schemaRefs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purl.org/dc/terms/"/>
    <ds:schemaRef ds:uri="dc4ec8c4-bb87-4028-93be-e704614700eb"/>
    <ds:schemaRef ds:uri="http://schemas.microsoft.com/office/infopath/2007/PartnerControls"/>
    <ds:schemaRef ds:uri="44ae32ac-039f-425e-83b0-50db8a2cdd64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3ABFBD0-0746-4EAC-82E5-A7D6309A32C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A959F9F-C510-4D92-9D2B-DAC7169CC2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4ae32ac-039f-425e-83b0-50db8a2cdd64"/>
    <ds:schemaRef ds:uri="dc4ec8c4-bb87-4028-93be-e704614700e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241</Words>
  <Application>Microsoft Office PowerPoint</Application>
  <PresentationFormat>Widescreen</PresentationFormat>
  <Paragraphs>23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Sarkar, Rahul</dc:creator>
  <cp:lastModifiedBy>Sarkar, Rahul</cp:lastModifiedBy>
  <cp:revision>1</cp:revision>
  <dcterms:created xsi:type="dcterms:W3CDTF">2021-06-27T17:59:57Z</dcterms:created>
  <dcterms:modified xsi:type="dcterms:W3CDTF">2021-07-25T06:48:13Z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0x01010077BE10E942C5CE44A49E74E642BB2E8B</vt:lpwstr>
  </property>
</Properties>
</file>

<file path=docProps/thumbnail.jpeg>
</file>